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4" r:id="rId8"/>
    <p:sldId id="267" r:id="rId9"/>
    <p:sldId id="268" r:id="rId10"/>
    <p:sldId id="26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69403-7E1D-47D7-829E-8A62A6637B58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B37B86-6F98-44D1-8A96-994427002432}">
      <dgm:prSet/>
      <dgm:spPr/>
      <dgm:t>
        <a:bodyPr/>
        <a:lstStyle/>
        <a:p>
          <a:r>
            <a:rPr lang="en-US" b="1" dirty="0"/>
            <a:t>Team 4 (Members)</a:t>
          </a:r>
          <a:r>
            <a:rPr lang="en-US" dirty="0"/>
            <a:t>:</a:t>
          </a:r>
        </a:p>
      </dgm:t>
    </dgm:pt>
    <dgm:pt modelId="{BFDD9643-91EC-4E3C-AF75-95C68B22D027}" type="parTrans" cxnId="{7DBB2A00-13C3-4034-A2DE-3F3D4A8FFBBA}">
      <dgm:prSet/>
      <dgm:spPr/>
      <dgm:t>
        <a:bodyPr/>
        <a:lstStyle/>
        <a:p>
          <a:endParaRPr lang="en-US"/>
        </a:p>
      </dgm:t>
    </dgm:pt>
    <dgm:pt modelId="{8A3E1967-E282-42AF-B5FD-CAE83C241348}" type="sibTrans" cxnId="{7DBB2A00-13C3-4034-A2DE-3F3D4A8FFBBA}">
      <dgm:prSet/>
      <dgm:spPr/>
      <dgm:t>
        <a:bodyPr/>
        <a:lstStyle/>
        <a:p>
          <a:endParaRPr lang="en-US"/>
        </a:p>
      </dgm:t>
    </dgm:pt>
    <dgm:pt modelId="{D1FCD141-537E-4F42-B728-EA7438D6116B}">
      <dgm:prSet/>
      <dgm:spPr/>
      <dgm:t>
        <a:bodyPr/>
        <a:lstStyle/>
        <a:p>
          <a:r>
            <a:rPr lang="en-US" dirty="0"/>
            <a:t>Shyam Singh (frontend and Backend)</a:t>
          </a:r>
        </a:p>
      </dgm:t>
    </dgm:pt>
    <dgm:pt modelId="{305528A9-36D5-4D2A-97F5-14CD20F60A88}" type="parTrans" cxnId="{7D85A2EF-E208-4650-AD07-5C860B0C0942}">
      <dgm:prSet/>
      <dgm:spPr/>
      <dgm:t>
        <a:bodyPr/>
        <a:lstStyle/>
        <a:p>
          <a:endParaRPr lang="en-US"/>
        </a:p>
      </dgm:t>
    </dgm:pt>
    <dgm:pt modelId="{ADBB0D58-FAE8-4DA0-81AE-B290305F03E0}" type="sibTrans" cxnId="{7D85A2EF-E208-4650-AD07-5C860B0C0942}">
      <dgm:prSet/>
      <dgm:spPr/>
      <dgm:t>
        <a:bodyPr/>
        <a:lstStyle/>
        <a:p>
          <a:endParaRPr lang="en-US"/>
        </a:p>
      </dgm:t>
    </dgm:pt>
    <dgm:pt modelId="{FAF9FC24-4E32-4E19-9F8C-220BC232381D}">
      <dgm:prSet/>
      <dgm:spPr/>
      <dgm:t>
        <a:bodyPr/>
        <a:lstStyle/>
        <a:p>
          <a:r>
            <a:rPr lang="en-US" dirty="0"/>
            <a:t>Kummari Sreekanth (frontend and Backend)</a:t>
          </a:r>
        </a:p>
      </dgm:t>
    </dgm:pt>
    <dgm:pt modelId="{A3332CF2-F79B-409A-8085-FC8409B2AD1B}" type="parTrans" cxnId="{1653413D-34EB-412B-B97D-CD03D910EDBA}">
      <dgm:prSet/>
      <dgm:spPr/>
      <dgm:t>
        <a:bodyPr/>
        <a:lstStyle/>
        <a:p>
          <a:endParaRPr lang="en-US"/>
        </a:p>
      </dgm:t>
    </dgm:pt>
    <dgm:pt modelId="{B68C317C-E89A-40F1-A232-93AA3D406BEA}" type="sibTrans" cxnId="{1653413D-34EB-412B-B97D-CD03D910EDBA}">
      <dgm:prSet/>
      <dgm:spPr/>
      <dgm:t>
        <a:bodyPr/>
        <a:lstStyle/>
        <a:p>
          <a:endParaRPr lang="en-US"/>
        </a:p>
      </dgm:t>
    </dgm:pt>
    <dgm:pt modelId="{A274F533-D31A-4E37-BB7E-460146DF4E08}">
      <dgm:prSet/>
      <dgm:spPr/>
      <dgm:t>
        <a:bodyPr/>
        <a:lstStyle/>
        <a:p>
          <a:r>
            <a:rPr lang="en-US" dirty="0"/>
            <a:t>Sharan M A (frontend and Backend)</a:t>
          </a:r>
        </a:p>
      </dgm:t>
    </dgm:pt>
    <dgm:pt modelId="{04D0341B-1EC5-4FD0-9FDF-6595BD7E8424}" type="parTrans" cxnId="{C337FA8E-19D3-4288-A9D1-61F34DB15132}">
      <dgm:prSet/>
      <dgm:spPr/>
      <dgm:t>
        <a:bodyPr/>
        <a:lstStyle/>
        <a:p>
          <a:endParaRPr lang="en-US"/>
        </a:p>
      </dgm:t>
    </dgm:pt>
    <dgm:pt modelId="{5CBBE194-9203-46F4-BE4C-2AC13C1E055D}" type="sibTrans" cxnId="{C337FA8E-19D3-4288-A9D1-61F34DB15132}">
      <dgm:prSet/>
      <dgm:spPr/>
      <dgm:t>
        <a:bodyPr/>
        <a:lstStyle/>
        <a:p>
          <a:endParaRPr lang="en-US"/>
        </a:p>
      </dgm:t>
    </dgm:pt>
    <dgm:pt modelId="{409F7C69-BE2B-4FCE-A621-A1FED61CDC0B}" type="pres">
      <dgm:prSet presAssocID="{60969403-7E1D-47D7-829E-8A62A6637B58}" presName="outerComposite" presStyleCnt="0">
        <dgm:presLayoutVars>
          <dgm:chMax val="5"/>
          <dgm:dir/>
          <dgm:resizeHandles val="exact"/>
        </dgm:presLayoutVars>
      </dgm:prSet>
      <dgm:spPr/>
    </dgm:pt>
    <dgm:pt modelId="{CF1FBFC3-4920-4D3D-BDDB-498B5920346D}" type="pres">
      <dgm:prSet presAssocID="{60969403-7E1D-47D7-829E-8A62A6637B58}" presName="dummyMaxCanvas" presStyleCnt="0">
        <dgm:presLayoutVars/>
      </dgm:prSet>
      <dgm:spPr/>
    </dgm:pt>
    <dgm:pt modelId="{3A0A664C-970B-48EF-A24C-F6D1893DE613}" type="pres">
      <dgm:prSet presAssocID="{60969403-7E1D-47D7-829E-8A62A6637B58}" presName="OneNode_1" presStyleLbl="node1" presStyleIdx="0" presStyleCnt="1" custLinFactNeighborX="-35683" custLinFactNeighborY="2338">
        <dgm:presLayoutVars>
          <dgm:bulletEnabled val="1"/>
        </dgm:presLayoutVars>
      </dgm:prSet>
      <dgm:spPr/>
    </dgm:pt>
  </dgm:ptLst>
  <dgm:cxnLst>
    <dgm:cxn modelId="{7DBB2A00-13C3-4034-A2DE-3F3D4A8FFBBA}" srcId="{60969403-7E1D-47D7-829E-8A62A6637B58}" destId="{4AB37B86-6F98-44D1-8A96-994427002432}" srcOrd="0" destOrd="0" parTransId="{BFDD9643-91EC-4E3C-AF75-95C68B22D027}" sibTransId="{8A3E1967-E282-42AF-B5FD-CAE83C241348}"/>
    <dgm:cxn modelId="{5A295C09-DB22-440F-9192-1C440C7ABB23}" type="presOf" srcId="{FAF9FC24-4E32-4E19-9F8C-220BC232381D}" destId="{3A0A664C-970B-48EF-A24C-F6D1893DE613}" srcOrd="0" destOrd="2" presId="urn:microsoft.com/office/officeart/2005/8/layout/vProcess5"/>
    <dgm:cxn modelId="{EBA5D113-6058-46D2-A9B8-F001C18188F6}" type="presOf" srcId="{A274F533-D31A-4E37-BB7E-460146DF4E08}" destId="{3A0A664C-970B-48EF-A24C-F6D1893DE613}" srcOrd="0" destOrd="3" presId="urn:microsoft.com/office/officeart/2005/8/layout/vProcess5"/>
    <dgm:cxn modelId="{707A7A21-C078-436F-BF62-443B2D0D7A1C}" type="presOf" srcId="{4AB37B86-6F98-44D1-8A96-994427002432}" destId="{3A0A664C-970B-48EF-A24C-F6D1893DE613}" srcOrd="0" destOrd="0" presId="urn:microsoft.com/office/officeart/2005/8/layout/vProcess5"/>
    <dgm:cxn modelId="{0493FF36-5E0B-4611-84FC-EED14A84417F}" type="presOf" srcId="{60969403-7E1D-47D7-829E-8A62A6637B58}" destId="{409F7C69-BE2B-4FCE-A621-A1FED61CDC0B}" srcOrd="0" destOrd="0" presId="urn:microsoft.com/office/officeart/2005/8/layout/vProcess5"/>
    <dgm:cxn modelId="{1653413D-34EB-412B-B97D-CD03D910EDBA}" srcId="{4AB37B86-6F98-44D1-8A96-994427002432}" destId="{FAF9FC24-4E32-4E19-9F8C-220BC232381D}" srcOrd="1" destOrd="0" parTransId="{A3332CF2-F79B-409A-8085-FC8409B2AD1B}" sibTransId="{B68C317C-E89A-40F1-A232-93AA3D406BEA}"/>
    <dgm:cxn modelId="{C337FA8E-19D3-4288-A9D1-61F34DB15132}" srcId="{4AB37B86-6F98-44D1-8A96-994427002432}" destId="{A274F533-D31A-4E37-BB7E-460146DF4E08}" srcOrd="2" destOrd="0" parTransId="{04D0341B-1EC5-4FD0-9FDF-6595BD7E8424}" sibTransId="{5CBBE194-9203-46F4-BE4C-2AC13C1E055D}"/>
    <dgm:cxn modelId="{7D85A2EF-E208-4650-AD07-5C860B0C0942}" srcId="{4AB37B86-6F98-44D1-8A96-994427002432}" destId="{D1FCD141-537E-4F42-B728-EA7438D6116B}" srcOrd="0" destOrd="0" parTransId="{305528A9-36D5-4D2A-97F5-14CD20F60A88}" sibTransId="{ADBB0D58-FAE8-4DA0-81AE-B290305F03E0}"/>
    <dgm:cxn modelId="{3BB803F6-035F-4604-B649-0EBE37C7374E}" type="presOf" srcId="{D1FCD141-537E-4F42-B728-EA7438D6116B}" destId="{3A0A664C-970B-48EF-A24C-F6D1893DE613}" srcOrd="0" destOrd="1" presId="urn:microsoft.com/office/officeart/2005/8/layout/vProcess5"/>
    <dgm:cxn modelId="{CB0F4E1B-9790-4121-A514-81761E40C17A}" type="presParOf" srcId="{409F7C69-BE2B-4FCE-A621-A1FED61CDC0B}" destId="{CF1FBFC3-4920-4D3D-BDDB-498B5920346D}" srcOrd="0" destOrd="0" presId="urn:microsoft.com/office/officeart/2005/8/layout/vProcess5"/>
    <dgm:cxn modelId="{BA757B26-F0AB-442E-A164-132FEEA619DD}" type="presParOf" srcId="{409F7C69-BE2B-4FCE-A621-A1FED61CDC0B}" destId="{3A0A664C-970B-48EF-A24C-F6D1893DE61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A664C-970B-48EF-A24C-F6D1893DE613}">
      <dsp:nvSpPr>
        <dsp:cNvPr id="0" name=""/>
        <dsp:cNvSpPr/>
      </dsp:nvSpPr>
      <dsp:spPr>
        <a:xfrm>
          <a:off x="0" y="990606"/>
          <a:ext cx="6188188" cy="18927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Team 4 (Members)</a:t>
          </a:r>
          <a:r>
            <a:rPr lang="en-US" sz="2600" kern="1200" dirty="0"/>
            <a:t>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Shyam Singh (frontend and Backend)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Kummari Sreekanth (frontend and Backend)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Sharan M A (frontend and Backend)</a:t>
          </a:r>
        </a:p>
      </dsp:txBody>
      <dsp:txXfrm>
        <a:off x="55436" y="1046042"/>
        <a:ext cx="6077316" cy="1781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0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0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13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3493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4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08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96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99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40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82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74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98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8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88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18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9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F21141-B0BD-4523-9B91-D5A551E018F9}" type="datetimeFigureOut">
              <a:rPr lang="en-IN" smtClean="0"/>
              <a:t>14-06-2024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E787C-5554-433C-89EA-516F7D265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284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yam175.pythonanywhere.com/" TargetMode="External"/><Relationship Id="rId4" Type="http://schemas.openxmlformats.org/officeDocument/2006/relationships/hyperlink" Target="https://github.com/Shyam165/Online-Event-Management-System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0" name="Oval 199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AF65F-0275-56A2-E3BC-05D69BAB82A7}"/>
              </a:ext>
            </a:extLst>
          </p:cNvPr>
          <p:cNvSpPr txBox="1"/>
          <p:nvPr/>
        </p:nvSpPr>
        <p:spPr>
          <a:xfrm>
            <a:off x="648930" y="629266"/>
            <a:ext cx="618819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Event Management System Using Python</a:t>
            </a:r>
          </a:p>
        </p:txBody>
      </p:sp>
      <p:sp>
        <p:nvSpPr>
          <p:cNvPr id="208" name="Freeform 31">
            <a:extLst>
              <a:ext uri="{FF2B5EF4-FFF2-40B4-BE49-F238E27FC236}">
                <a16:creationId xmlns:a16="http://schemas.microsoft.com/office/drawing/2014/main" id="{C89FDD9F-84AD-4824-89D2-9E286F56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AFF99B9-09FA-411A-8B54-D714B2EE9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0"/>
            <a:ext cx="406254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5">
            <a:extLst>
              <a:ext uri="{FF2B5EF4-FFF2-40B4-BE49-F238E27FC236}">
                <a16:creationId xmlns:a16="http://schemas.microsoft.com/office/drawing/2014/main" id="{7E6CE931-52B0-4AD0-991F-0648E313B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7253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2FBBB111-4515-9221-F004-9332961252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r="14602" b="2"/>
          <a:stretch/>
        </p:blipFill>
        <p:spPr>
          <a:xfrm>
            <a:off x="8129871" y="2115099"/>
            <a:ext cx="3414010" cy="2627798"/>
          </a:xfrm>
          <a:prstGeom prst="rect">
            <a:avLst/>
          </a:prstGeom>
          <a:effectLst/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D138FED9-7840-470D-BB14-BF4696AD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28" name="TextBox 9">
            <a:extLst>
              <a:ext uri="{FF2B5EF4-FFF2-40B4-BE49-F238E27FC236}">
                <a16:creationId xmlns:a16="http://schemas.microsoft.com/office/drawing/2014/main" id="{F1FE1B5B-1F09-29E9-B24E-A9C69EB0E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702675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23309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1E5-F414-97A1-8826-235C2E8D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3169"/>
            <a:ext cx="9404723" cy="736985"/>
          </a:xfrm>
        </p:spPr>
        <p:txBody>
          <a:bodyPr/>
          <a:lstStyle/>
          <a:p>
            <a:pPr algn="ctr"/>
            <a:r>
              <a:rPr lang="en-IN" sz="4000" dirty="0"/>
              <a:t>Snapshots of the Projects: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81861B-4D77-C097-94E2-D2AEA4E7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298" y="1298159"/>
            <a:ext cx="4396338" cy="576262"/>
          </a:xfrm>
        </p:spPr>
        <p:txBody>
          <a:bodyPr/>
          <a:lstStyle/>
          <a:p>
            <a:pPr algn="ctr"/>
            <a:r>
              <a:rPr lang="en-IN" dirty="0"/>
              <a:t>Contact Page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39241E7-FAB2-E11B-433C-178501D95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48" y="1971747"/>
            <a:ext cx="5400661" cy="444220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C8127C-8911-A3F1-40C6-58C71DF72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8468" y="1234013"/>
            <a:ext cx="4396339" cy="576262"/>
          </a:xfrm>
        </p:spPr>
        <p:txBody>
          <a:bodyPr/>
          <a:lstStyle/>
          <a:p>
            <a:pPr algn="ctr"/>
            <a:r>
              <a:rPr lang="en-IN" dirty="0" err="1"/>
              <a:t>FeedBack</a:t>
            </a:r>
            <a:r>
              <a:rPr lang="en-IN" dirty="0"/>
              <a:t> Page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0FDE91-A4BD-E64C-76FF-F0DA1C8BA4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481" y="2016364"/>
            <a:ext cx="5400661" cy="4426035"/>
          </a:xfrm>
        </p:spPr>
      </p:pic>
    </p:spTree>
    <p:extLst>
      <p:ext uri="{BB962C8B-B14F-4D97-AF65-F5344CB8AC3E}">
        <p14:creationId xmlns:p14="http://schemas.microsoft.com/office/powerpoint/2010/main" val="34274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0197D-6875-6CC9-1326-30462262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Conclusions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9E700-7734-F9F8-52CF-DA34B204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The Event Management System successfully integrates key functionalities required for efficient event management.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US" dirty="0"/>
          </a:p>
          <a:p>
            <a:r>
              <a:rPr lang="en-US" dirty="0"/>
              <a:t>The use of Django as the backend framework ensures a robust and scalable application.</a:t>
            </a:r>
          </a:p>
          <a:p>
            <a:r>
              <a:rPr lang="en-US" dirty="0"/>
              <a:t>The project emphasizes user experience through a clean and intuitive interface.</a:t>
            </a:r>
          </a:p>
          <a:p>
            <a:r>
              <a:rPr lang="en-US" dirty="0"/>
              <a:t>Deployment on PythonAnywhere demonstrates the application's readiness for real-world use. </a:t>
            </a:r>
            <a:r>
              <a:rPr lang="en-US" dirty="0">
                <a:hlinkClick r:id="rId5"/>
              </a:rPr>
              <a:t>Live Deployment link</a:t>
            </a:r>
            <a:endParaRPr lang="en-US" dirty="0"/>
          </a:p>
          <a:p>
            <a:r>
              <a:rPr lang="en-US" dirty="0"/>
              <a:t>Future enhancements can include additional features such as payment integration and detailed reporting.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573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5EE63-AA6E-5DFF-446D-714C0D7A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Project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8FF6C-008C-9045-D7BB-75E0DBB2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The Event Management System is a web-based application developed using Django.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Aimed at facilitating the creation, booking, and management of events.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Provides users with a streamlined interface to manage various event-related activities: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User registration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Booking events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Providing feedback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Developed as part of an internship project at Infosys Springboard.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Emphasizes user experience, security, and efficiency.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Key functionalities include: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User authentication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Event management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Booking system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Contact form for inquiries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486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9CB0E8-40CA-BE92-FE09-DA05541E2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966"/>
          </a:xfrm>
        </p:spPr>
        <p:txBody>
          <a:bodyPr/>
          <a:lstStyle/>
          <a:p>
            <a:r>
              <a:rPr lang="en-IN"/>
              <a:t>Technologies and Requirements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132768-5541-B4EC-4C18-4A339B691D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Technologies Used:</a:t>
            </a:r>
          </a:p>
          <a:p>
            <a:r>
              <a:rPr lang="en-IN" dirty="0"/>
              <a:t>Django (Python)</a:t>
            </a:r>
          </a:p>
          <a:p>
            <a:r>
              <a:rPr lang="en-IN" dirty="0"/>
              <a:t>Bootstrap (CSS Framework)</a:t>
            </a:r>
          </a:p>
          <a:p>
            <a:r>
              <a:rPr lang="en-IN" dirty="0"/>
              <a:t>SQLite (Database)</a:t>
            </a:r>
          </a:p>
          <a:p>
            <a:r>
              <a:rPr lang="en-IN" dirty="0"/>
              <a:t>HTML/CSS</a:t>
            </a:r>
          </a:p>
          <a:p>
            <a:r>
              <a:rPr lang="en-IN" dirty="0"/>
              <a:t>JavaScript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60381-D48F-5356-CE47-09DC22DFE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Requirements:</a:t>
            </a:r>
          </a:p>
          <a:p>
            <a:r>
              <a:rPr lang="en-IN" dirty="0"/>
              <a:t>Python 3.8+</a:t>
            </a:r>
          </a:p>
          <a:p>
            <a:r>
              <a:rPr lang="en-IN" dirty="0"/>
              <a:t>Django 3.2+</a:t>
            </a:r>
          </a:p>
          <a:p>
            <a:r>
              <a:rPr lang="en-IN" dirty="0"/>
              <a:t>Internet Connection</a:t>
            </a:r>
          </a:p>
          <a:p>
            <a:r>
              <a:rPr lang="en-IN" dirty="0"/>
              <a:t>Web Browser (Chrome, Firefox, etc.)</a:t>
            </a:r>
          </a:p>
        </p:txBody>
      </p:sp>
    </p:spTree>
    <p:extLst>
      <p:ext uri="{BB962C8B-B14F-4D97-AF65-F5344CB8AC3E}">
        <p14:creationId xmlns:p14="http://schemas.microsoft.com/office/powerpoint/2010/main" val="114525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448C-01FD-A50B-0686-D87AC4CA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8095" cy="786147"/>
          </a:xfrm>
        </p:spPr>
        <p:txBody>
          <a:bodyPr/>
          <a:lstStyle/>
          <a:p>
            <a:r>
              <a:rPr lang="en-US" sz="3600" dirty="0"/>
              <a:t>Event Management System Class Diagram</a:t>
            </a:r>
            <a:endParaRPr lang="en-IN" sz="3600" dirty="0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2762DDC2-550A-9AD2-CF14-53A340385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1" y="1582680"/>
            <a:ext cx="9922989" cy="4562168"/>
          </a:xfrm>
        </p:spPr>
      </p:pic>
    </p:spTree>
    <p:extLst>
      <p:ext uri="{BB962C8B-B14F-4D97-AF65-F5344CB8AC3E}">
        <p14:creationId xmlns:p14="http://schemas.microsoft.com/office/powerpoint/2010/main" val="89211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A6A8-1E57-70FE-FF14-D31EE52E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34730"/>
            <a:ext cx="9717089" cy="815643"/>
          </a:xfrm>
        </p:spPr>
        <p:txBody>
          <a:bodyPr/>
          <a:lstStyle/>
          <a:p>
            <a:r>
              <a:rPr lang="en-US" sz="2800" dirty="0"/>
              <a:t>Event Management System Data Flow Diagram (DFD)</a:t>
            </a:r>
            <a:endParaRPr lang="en-IN" sz="2800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F08995A-BE22-9FC3-DC67-40B3FB42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376517"/>
            <a:ext cx="9795746" cy="4581832"/>
          </a:xfrm>
        </p:spPr>
      </p:pic>
    </p:spTree>
    <p:extLst>
      <p:ext uri="{BB962C8B-B14F-4D97-AF65-F5344CB8AC3E}">
        <p14:creationId xmlns:p14="http://schemas.microsoft.com/office/powerpoint/2010/main" val="414434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A8D07-2563-327A-BD4C-3269B112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Project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4B6B-A514-9C3D-E197-FCC59E83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User Registration: Allows users to create accounts and log in securely.</a:t>
            </a:r>
          </a:p>
          <a:p>
            <a:r>
              <a:rPr lang="en-US" dirty="0"/>
              <a:t>Event Management: Enables the creation and management of events by authenticated users.</a:t>
            </a:r>
          </a:p>
          <a:p>
            <a:r>
              <a:rPr lang="en-US" dirty="0"/>
              <a:t>Booking System: Provides a booking interface for users to book events and view their bookings.</a:t>
            </a:r>
          </a:p>
          <a:p>
            <a:r>
              <a:rPr lang="en-US" dirty="0"/>
              <a:t>Contact Form: A form for users to send inquiries and feedback.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67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1E5-F414-97A1-8826-235C2E8D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3169"/>
            <a:ext cx="9404723" cy="736985"/>
          </a:xfrm>
        </p:spPr>
        <p:txBody>
          <a:bodyPr/>
          <a:lstStyle/>
          <a:p>
            <a:pPr algn="ctr"/>
            <a:r>
              <a:rPr lang="en-IN" sz="4000" dirty="0"/>
              <a:t>Snapshots of the Projects: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81861B-4D77-C097-94E2-D2AEA4E7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465" y="1182819"/>
            <a:ext cx="4396338" cy="576262"/>
          </a:xfrm>
        </p:spPr>
        <p:txBody>
          <a:bodyPr/>
          <a:lstStyle/>
          <a:p>
            <a:pPr algn="ctr"/>
            <a:r>
              <a:rPr lang="en-IN" dirty="0"/>
              <a:t>Registration Page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39241E7-FAB2-E11B-433C-178501D95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48" y="1971747"/>
            <a:ext cx="5400661" cy="444220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C8127C-8911-A3F1-40C6-58C71DF72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8635" y="1182819"/>
            <a:ext cx="4396339" cy="576262"/>
          </a:xfrm>
        </p:spPr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0FDE91-A4BD-E64C-76FF-F0DA1C8BA4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481" y="2016364"/>
            <a:ext cx="5200139" cy="4426035"/>
          </a:xfrm>
        </p:spPr>
      </p:pic>
    </p:spTree>
    <p:extLst>
      <p:ext uri="{BB962C8B-B14F-4D97-AF65-F5344CB8AC3E}">
        <p14:creationId xmlns:p14="http://schemas.microsoft.com/office/powerpoint/2010/main" val="376734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1E5-F414-97A1-8826-235C2E8D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3169"/>
            <a:ext cx="9404723" cy="736985"/>
          </a:xfrm>
        </p:spPr>
        <p:txBody>
          <a:bodyPr/>
          <a:lstStyle/>
          <a:p>
            <a:pPr algn="ctr"/>
            <a:r>
              <a:rPr lang="en-IN" sz="4000" dirty="0"/>
              <a:t>Snapshots of the Projects: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81861B-4D77-C097-94E2-D2AEA4E7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298" y="1298159"/>
            <a:ext cx="4396338" cy="576262"/>
          </a:xfrm>
        </p:spPr>
        <p:txBody>
          <a:bodyPr/>
          <a:lstStyle/>
          <a:p>
            <a:pPr algn="ctr"/>
            <a:r>
              <a:rPr lang="en-IN" dirty="0"/>
              <a:t>About us Page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39241E7-FAB2-E11B-433C-178501D95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48" y="1971747"/>
            <a:ext cx="5400661" cy="444220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C8127C-8911-A3F1-40C6-58C71DF72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8468" y="1234013"/>
            <a:ext cx="4396339" cy="576262"/>
          </a:xfrm>
        </p:spPr>
        <p:txBody>
          <a:bodyPr/>
          <a:lstStyle/>
          <a:p>
            <a:pPr algn="ctr"/>
            <a:r>
              <a:rPr lang="en-IN" dirty="0"/>
              <a:t>Gallery Page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0FDE91-A4BD-E64C-76FF-F0DA1C8BA4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481" y="2016364"/>
            <a:ext cx="5200139" cy="4426035"/>
          </a:xfrm>
        </p:spPr>
      </p:pic>
    </p:spTree>
    <p:extLst>
      <p:ext uri="{BB962C8B-B14F-4D97-AF65-F5344CB8AC3E}">
        <p14:creationId xmlns:p14="http://schemas.microsoft.com/office/powerpoint/2010/main" val="344540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1E5-F414-97A1-8826-235C2E8D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3169"/>
            <a:ext cx="9404723" cy="736985"/>
          </a:xfrm>
        </p:spPr>
        <p:txBody>
          <a:bodyPr/>
          <a:lstStyle/>
          <a:p>
            <a:pPr algn="ctr"/>
            <a:r>
              <a:rPr lang="en-IN" sz="4000" dirty="0"/>
              <a:t>Snapshots of the Projects: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E81861B-4D77-C097-94E2-D2AEA4E70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298" y="1298159"/>
            <a:ext cx="4396338" cy="576262"/>
          </a:xfrm>
        </p:spPr>
        <p:txBody>
          <a:bodyPr/>
          <a:lstStyle/>
          <a:p>
            <a:pPr algn="ctr"/>
            <a:r>
              <a:rPr lang="en-IN" dirty="0"/>
              <a:t>Events Page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39241E7-FAB2-E11B-433C-178501D95A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48" y="1971747"/>
            <a:ext cx="5400661" cy="444220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C8127C-8911-A3F1-40C6-58C71DF72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8468" y="1234013"/>
            <a:ext cx="4396339" cy="576262"/>
          </a:xfrm>
        </p:spPr>
        <p:txBody>
          <a:bodyPr/>
          <a:lstStyle/>
          <a:p>
            <a:pPr algn="ctr"/>
            <a:r>
              <a:rPr lang="en-IN" dirty="0"/>
              <a:t>Booking Page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0FDE91-A4BD-E64C-76FF-F0DA1C8BA4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481" y="2016364"/>
            <a:ext cx="5200139" cy="4426035"/>
          </a:xfrm>
        </p:spPr>
      </p:pic>
    </p:spTree>
    <p:extLst>
      <p:ext uri="{BB962C8B-B14F-4D97-AF65-F5344CB8AC3E}">
        <p14:creationId xmlns:p14="http://schemas.microsoft.com/office/powerpoint/2010/main" val="3934303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475</TotalTime>
  <Words>338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Ion</vt:lpstr>
      <vt:lpstr>PowerPoint Presentation</vt:lpstr>
      <vt:lpstr>Project Abstract</vt:lpstr>
      <vt:lpstr>Technologies and Requirements</vt:lpstr>
      <vt:lpstr>Event Management System Class Diagram</vt:lpstr>
      <vt:lpstr>Event Management System Data Flow Diagram (DFD)</vt:lpstr>
      <vt:lpstr>Project Features </vt:lpstr>
      <vt:lpstr>Snapshots of the Projects:</vt:lpstr>
      <vt:lpstr>Snapshots of the Projects:</vt:lpstr>
      <vt:lpstr>Snapshots of the Projects:</vt:lpstr>
      <vt:lpstr>Snapshots of the Projects:</vt:lpstr>
      <vt:lpstr>Conclusions and 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  Singh</dc:creator>
  <cp:lastModifiedBy>Shyam  Singh</cp:lastModifiedBy>
  <cp:revision>13</cp:revision>
  <dcterms:created xsi:type="dcterms:W3CDTF">2024-05-31T14:04:24Z</dcterms:created>
  <dcterms:modified xsi:type="dcterms:W3CDTF">2024-06-14T08:22:45Z</dcterms:modified>
</cp:coreProperties>
</file>